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slideLayouts/slideLayout101.xml" ContentType="application/vnd.openxmlformats-officedocument.presentationml.slideLayout+xml"/>
  <Override PartName="/ppt/theme/theme5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6.xml" ContentType="application/vnd.openxmlformats-officedocument.theme+xml"/>
  <Override PartName="/ppt/slideLayouts/slideLayout1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78" r:id="rId1"/>
    <p:sldMasterId id="2147484120" r:id="rId2"/>
    <p:sldMasterId id="2147484125" r:id="rId3"/>
    <p:sldMasterId id="2147484179" r:id="rId4"/>
    <p:sldMasterId id="2147484182" r:id="rId5"/>
    <p:sldMasterId id="2147484184" r:id="rId6"/>
    <p:sldMasterId id="2147484207" r:id="rId7"/>
  </p:sldMasterIdLst>
  <p:notesMasterIdLst>
    <p:notesMasterId r:id="rId22"/>
  </p:notesMasterIdLst>
  <p:sldIdLst>
    <p:sldId id="256" r:id="rId8"/>
    <p:sldId id="267" r:id="rId9"/>
    <p:sldId id="257" r:id="rId10"/>
    <p:sldId id="274" r:id="rId11"/>
    <p:sldId id="258" r:id="rId12"/>
    <p:sldId id="262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8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8" autoAdjust="0"/>
    <p:restoredTop sz="94660"/>
  </p:normalViewPr>
  <p:slideViewPr>
    <p:cSldViewPr snapToGrid="0">
      <p:cViewPr>
        <p:scale>
          <a:sx n="75" d="100"/>
          <a:sy n="75" d="100"/>
        </p:scale>
        <p:origin x="35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47FB7C-CE1F-7A2C-C38F-F73BF91145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E8C52-F29C-590F-67D9-C9ABABB6DC7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76AB41A-0901-4F8C-AE81-DFE19989D6D7}" type="datetimeFigureOut">
              <a:rPr lang="en-US"/>
              <a:pPr>
                <a:defRPr/>
              </a:pPr>
              <a:t>8/13/2023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6B00106-157A-9245-1F37-7F4EA8090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DA39EA5-5C6D-F88F-723A-E86C00C8E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3FE36-29DB-876F-704B-D7DD33D62E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14A14-6E47-F31B-8748-5C9FEAEA6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90BDE80-3B40-4D5F-8801-DD1C222356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8623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8251C537-E3F6-DC02-9041-2D6839B1CB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9298A01-A6D7-065B-4AEF-C104708494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B248549-84DD-0852-C5FD-7354446B3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DD0E22-79D8-43EA-AE56-52E8B32D7A8E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" TargetMode="Externa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218233" y="1125717"/>
            <a:ext cx="7022800" cy="24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218233" y="4839233"/>
            <a:ext cx="7973600" cy="6504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 rot="-5400000">
            <a:off x="-1678300" y="1907800"/>
            <a:ext cx="4276400" cy="460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174853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/>
          <p:nvPr/>
        </p:nvSpPr>
        <p:spPr>
          <a:xfrm rot="5400000">
            <a:off x="5762400" y="267067"/>
            <a:ext cx="667200" cy="122140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11"/>
          <p:cNvSpPr/>
          <p:nvPr/>
        </p:nvSpPr>
        <p:spPr>
          <a:xfrm rot="5400000">
            <a:off x="5934600" y="-5817533"/>
            <a:ext cx="322800" cy="122140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157867"/>
            <a:ext cx="8768000" cy="187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0" y="4037467"/>
            <a:ext cx="12192000" cy="662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5532662"/>
      </p:ext>
    </p:extLst>
  </p:cSld>
  <p:clrMapOvr>
    <a:masterClrMapping/>
  </p:clrMapOvr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89429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5977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2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7" name="Google Shape;17;p2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" name="Google Shape;22;p2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" name="Google Shape;34;p2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" name="Google Shape;35;p2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63397761"/>
      </p:ext>
    </p:extLst>
  </p:cSld>
  <p:clrMapOvr>
    <a:masterClrMapping/>
  </p:clrMapOvr>
  <p:hf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9603187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" name="Google Shape;40;p3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1" name="Google Shape;41;p3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" name="Google Shape;46;p3"/>
          <p:cNvGrpSpPr/>
          <p:nvPr/>
        </p:nvGrpSpPr>
        <p:grpSpPr>
          <a:xfrm>
            <a:off x="4858531" y="-581597"/>
            <a:ext cx="177669" cy="2603169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0" name="Google Shape;50;p3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694662" y="1455398"/>
            <a:ext cx="265335" cy="2853025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60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92984396"/>
      </p:ext>
    </p:extLst>
  </p:cSld>
  <p:clrMapOvr>
    <a:masterClrMapping/>
  </p:clrMapOvr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960000" y="6253500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" name="Google Shape;63;p4"/>
          <p:cNvSpPr/>
          <p:nvPr/>
        </p:nvSpPr>
        <p:spPr>
          <a:xfrm>
            <a:off x="2744633" y="55362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" name="Google Shape;64;p4"/>
          <p:cNvSpPr/>
          <p:nvPr/>
        </p:nvSpPr>
        <p:spPr>
          <a:xfrm>
            <a:off x="1909434" y="57285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" name="Google Shape;65;p4"/>
          <p:cNvSpPr/>
          <p:nvPr/>
        </p:nvSpPr>
        <p:spPr>
          <a:xfrm>
            <a:off x="2926300" y="59663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" name="Google Shape;66;p4"/>
          <p:cNvSpPr/>
          <p:nvPr/>
        </p:nvSpPr>
        <p:spPr>
          <a:xfrm>
            <a:off x="2113967" y="6260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7" name="Google Shape;67;p4"/>
          <p:cNvGrpSpPr/>
          <p:nvPr/>
        </p:nvGrpSpPr>
        <p:grpSpPr>
          <a:xfrm>
            <a:off x="10864696" y="4006124"/>
            <a:ext cx="130745" cy="1530128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375228" y="5025685"/>
            <a:ext cx="161563" cy="1013993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11379653" y="5426177"/>
            <a:ext cx="76799" cy="1109065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10248134" y="6091834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" name="Google Shape;77;p4"/>
          <p:cNvSpPr/>
          <p:nvPr/>
        </p:nvSpPr>
        <p:spPr>
          <a:xfrm>
            <a:off x="11824167" y="5025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748907093"/>
      </p:ext>
    </p:extLst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6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1231516" y="2245457"/>
            <a:ext cx="349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9400505" y="1594700"/>
            <a:ext cx="15164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7266888" y="2245457"/>
            <a:ext cx="3650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" name="Google Shape;85;p5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6" name="Google Shape;86;p5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" name="Google Shape;87;p5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8" name="Google Shape;88;p5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" name="Google Shape;92;p5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63065840"/>
      </p:ext>
    </p:extLst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" name="Google Shape;96;p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" name="Google Shape;97;p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" name="Google Shape;98;p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" name="Google Shape;99;p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" name="Google Shape;100;p6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" name="Google Shape;101;p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" name="Google Shape;102;p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3" name="Google Shape;103;p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" name="Google Shape;104;p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900399762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24408" y="2932033"/>
            <a:ext cx="2541200" cy="1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7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0" name="Google Shape;110;p7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7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2" name="Google Shape;112;p7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7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61142372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60000" cy="2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8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8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2" name="Google Shape;122;p8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3" name="Google Shape;123;p8"/>
          <p:cNvSpPr/>
          <p:nvPr/>
        </p:nvSpPr>
        <p:spPr>
          <a:xfrm>
            <a:off x="3077176" y="400318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" name="Google Shape;124;p8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5" name="Google Shape;125;p8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0" name="Google Shape;130;p8"/>
          <p:cNvSpPr/>
          <p:nvPr/>
        </p:nvSpPr>
        <p:spPr>
          <a:xfrm>
            <a:off x="8390672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" name="Google Shape;131;p8"/>
          <p:cNvSpPr/>
          <p:nvPr/>
        </p:nvSpPr>
        <p:spPr>
          <a:xfrm>
            <a:off x="2371339" y="2875704"/>
            <a:ext cx="159991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2" name="Google Shape;132;p8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9290448" y="113920"/>
            <a:ext cx="177669" cy="2603169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1309890" y="2260129"/>
            <a:ext cx="265649" cy="3771913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5460195" y="-1146253"/>
            <a:ext cx="265335" cy="2853025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8444382" y="4939920"/>
            <a:ext cx="177669" cy="2603169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3602695" y="4817018"/>
            <a:ext cx="161563" cy="1013993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7386031" y="602229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8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06151945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9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5629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8988609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400" cy="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800" cy="10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2161559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9" name="Google Shape;179;p11"/>
          <p:cNvSpPr/>
          <p:nvPr/>
        </p:nvSpPr>
        <p:spPr>
          <a:xfrm>
            <a:off x="1651653" y="2809179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0" name="Google Shape;180;p11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1" name="Google Shape;181;p11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2" name="Google Shape;182;p11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10956009" y="4769030"/>
            <a:ext cx="251848" cy="1575375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11625061" y="1553176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10025796" y="4324424"/>
            <a:ext cx="130745" cy="1530128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1074428" y="3938218"/>
            <a:ext cx="161563" cy="1013993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11076286" y="-511969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0" name="Google Shape;200;p11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10109787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6560227" y="-661988"/>
            <a:ext cx="251848" cy="1575375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9446406" y="732763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4040628" y="-298465"/>
            <a:ext cx="161563" cy="1013993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3075057" y="3425629"/>
            <a:ext cx="265649" cy="3771913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78544335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0" name="Google Shape;220;p12"/>
          <p:cNvGrpSpPr/>
          <p:nvPr/>
        </p:nvGrpSpPr>
        <p:grpSpPr>
          <a:xfrm>
            <a:off x="963261" y="4550055"/>
            <a:ext cx="10265493" cy="2511284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23618011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9" name="Google Shape;259;p13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0" name="Google Shape;260;p13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13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13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" name="Google Shape;263;p13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13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5" name="Google Shape;265;p13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6" name="Google Shape;266;p13"/>
          <p:cNvSpPr/>
          <p:nvPr/>
        </p:nvSpPr>
        <p:spPr>
          <a:xfrm>
            <a:off x="381000" y="60568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7" name="Google Shape;267;p13"/>
          <p:cNvSpPr/>
          <p:nvPr/>
        </p:nvSpPr>
        <p:spPr>
          <a:xfrm>
            <a:off x="585534" y="6404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1294419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4920455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8571248" y="450365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8571248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7109738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2533533" y="4170589"/>
            <a:ext cx="32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4" name="Google Shape;284;p14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5" name="Google Shape;285;p14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6" name="Google Shape;286;p14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" name="Google Shape;291;p14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7299428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5" name="Google Shape;295;p15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15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15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15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4670897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4670897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8110963"/>
      </p:ext>
    </p:extLst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8190165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7930565" y="2191668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8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8190165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7930565" y="4639001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1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1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" name="Google Shape;327;p1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8" name="Google Shape;328;p1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9" name="Google Shape;329;p1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0" name="Google Shape;330;p1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1" name="Google Shape;331;p1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2" name="Google Shape;332;p1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049035576"/>
      </p:ext>
    </p:extLst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8072740" y="183092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8072740" y="2487327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624721" y="3705075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489121" y="4361475"/>
            <a:ext cx="27796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8072740" y="3705075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8072740" y="4361475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4" name="Google Shape;344;p17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5" name="Google Shape;345;p17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6" name="Google Shape;346;p17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" name="Google Shape;347;p17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8" name="Google Shape;348;p17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9" name="Google Shape;349;p17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0" name="Google Shape;350;p17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1" name="Google Shape;351;p17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2" name="Google Shape;352;p17"/>
          <p:cNvSpPr/>
          <p:nvPr/>
        </p:nvSpPr>
        <p:spPr>
          <a:xfrm>
            <a:off x="1088867" y="61502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27124957"/>
      </p:ext>
    </p:extLst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1220215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1172185" y="2369863"/>
            <a:ext cx="2556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8460691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8460691" y="236986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8460691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8460691" y="4471033"/>
            <a:ext cx="220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4" name="Google Shape;364;p18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5" name="Google Shape;365;p18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6" name="Google Shape;366;p18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7" name="Google Shape;367;p18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8" name="Google Shape;368;p18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9" name="Google Shape;369;p18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0" name="Google Shape;370;p18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1" name="Google Shape;371;p18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2" name="Google Shape;372;p18"/>
          <p:cNvSpPr/>
          <p:nvPr/>
        </p:nvSpPr>
        <p:spPr>
          <a:xfrm>
            <a:off x="1088867" y="61502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00301392"/>
      </p:ext>
    </p:extLst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200" cy="1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3052667" y="4790408"/>
            <a:ext cx="55820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333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1144329" y="1840893"/>
            <a:ext cx="174347" cy="174687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8" name="Google Shape;378;p19"/>
          <p:cNvSpPr/>
          <p:nvPr/>
        </p:nvSpPr>
        <p:spPr>
          <a:xfrm>
            <a:off x="2403265" y="5786917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9" name="Google Shape;379;p19"/>
          <p:cNvSpPr/>
          <p:nvPr/>
        </p:nvSpPr>
        <p:spPr>
          <a:xfrm>
            <a:off x="9595495" y="1079389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0" name="Google Shape;380;p19"/>
          <p:cNvSpPr/>
          <p:nvPr/>
        </p:nvSpPr>
        <p:spPr>
          <a:xfrm>
            <a:off x="10435314" y="5340697"/>
            <a:ext cx="141061" cy="14140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1" name="Google Shape;381;p19"/>
          <p:cNvSpPr/>
          <p:nvPr/>
        </p:nvSpPr>
        <p:spPr>
          <a:xfrm>
            <a:off x="8892997" y="4144609"/>
            <a:ext cx="83196" cy="83196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2" name="Google Shape;382;p19"/>
          <p:cNvSpPr/>
          <p:nvPr/>
        </p:nvSpPr>
        <p:spPr>
          <a:xfrm>
            <a:off x="2836364" y="3374384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3" name="Google Shape;383;p19"/>
          <p:cNvSpPr/>
          <p:nvPr/>
        </p:nvSpPr>
        <p:spPr>
          <a:xfrm>
            <a:off x="9891901" y="4320687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4" name="Google Shape;384;p19"/>
          <p:cNvSpPr/>
          <p:nvPr/>
        </p:nvSpPr>
        <p:spPr>
          <a:xfrm>
            <a:off x="10335033" y="16247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8892996" y="-519579"/>
            <a:ext cx="191688" cy="280856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2013372" y="677000"/>
            <a:ext cx="271379" cy="3550809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513808" y="1840896"/>
            <a:ext cx="265649" cy="3771913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400789" y="4279529"/>
            <a:ext cx="12176" cy="3624609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8" name="Google Shape;398;p19"/>
          <p:cNvSpPr/>
          <p:nvPr/>
        </p:nvSpPr>
        <p:spPr>
          <a:xfrm>
            <a:off x="9453768" y="3454413"/>
            <a:ext cx="12176" cy="2429815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1318674" y="-519555"/>
            <a:ext cx="82857" cy="1196571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11424964" y="2913080"/>
            <a:ext cx="286269" cy="3078129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8564282" y="42568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10961631" y="13"/>
            <a:ext cx="286269" cy="3078129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2842153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4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960269"/>
            <a:ext cx="3074000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>
            <a:off x="4559028" y="2960269"/>
            <a:ext cx="3074000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00" y="5074669"/>
            <a:ext cx="3074000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4559028" y="5074669"/>
            <a:ext cx="3074000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8158065" y="2960269"/>
            <a:ext cx="3074000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8158065" y="5074669"/>
            <a:ext cx="3074000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1091203" y="1805011"/>
            <a:ext cx="979600" cy="596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91203" y="3907455"/>
            <a:ext cx="979600" cy="596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4690236" y="1793044"/>
            <a:ext cx="979600" cy="596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0236" y="3907455"/>
            <a:ext cx="979600" cy="596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8289269" y="1793044"/>
            <a:ext cx="979600" cy="596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8289269" y="3907455"/>
            <a:ext cx="979600" cy="596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6"/>
          </p:nvPr>
        </p:nvSpPr>
        <p:spPr>
          <a:xfrm>
            <a:off x="960000" y="24185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7"/>
          </p:nvPr>
        </p:nvSpPr>
        <p:spPr>
          <a:xfrm>
            <a:off x="4559033" y="24185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8"/>
          </p:nvPr>
        </p:nvSpPr>
        <p:spPr>
          <a:xfrm>
            <a:off x="8158067" y="24185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9"/>
          </p:nvPr>
        </p:nvSpPr>
        <p:spPr>
          <a:xfrm>
            <a:off x="960000" y="45330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0"/>
          </p:nvPr>
        </p:nvSpPr>
        <p:spPr>
          <a:xfrm>
            <a:off x="4559033" y="45330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21"/>
          </p:nvPr>
        </p:nvSpPr>
        <p:spPr>
          <a:xfrm>
            <a:off x="8158067" y="45330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9682675"/>
      </p:ext>
    </p:extLst>
  </p:cSld>
  <p:clrMapOvr>
    <a:masterClrMapping/>
  </p:clrMapOvr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SzPts val="10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3" name="Google Shape;413;p20"/>
          <p:cNvSpPr/>
          <p:nvPr/>
        </p:nvSpPr>
        <p:spPr>
          <a:xfrm>
            <a:off x="11773233" y="1498268"/>
            <a:ext cx="144867" cy="144833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4" name="Google Shape;414;p20"/>
          <p:cNvSpPr/>
          <p:nvPr/>
        </p:nvSpPr>
        <p:spPr>
          <a:xfrm>
            <a:off x="12208333" y="1787267"/>
            <a:ext cx="148600" cy="147967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5" name="Google Shape;415;p20"/>
          <p:cNvSpPr/>
          <p:nvPr/>
        </p:nvSpPr>
        <p:spPr>
          <a:xfrm>
            <a:off x="7746468" y="285868"/>
            <a:ext cx="144833" cy="144833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6" name="Google Shape;416;p20"/>
          <p:cNvSpPr/>
          <p:nvPr/>
        </p:nvSpPr>
        <p:spPr>
          <a:xfrm>
            <a:off x="9439734" y="560118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7" name="Google Shape;417;p20"/>
          <p:cNvSpPr/>
          <p:nvPr/>
        </p:nvSpPr>
        <p:spPr>
          <a:xfrm>
            <a:off x="10603601" y="371351"/>
            <a:ext cx="59967" cy="59333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20"/>
          <p:cNvSpPr/>
          <p:nvPr/>
        </p:nvSpPr>
        <p:spPr>
          <a:xfrm>
            <a:off x="9829934" y="-92433"/>
            <a:ext cx="207900" cy="207900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20"/>
          <p:cNvSpPr/>
          <p:nvPr/>
        </p:nvSpPr>
        <p:spPr>
          <a:xfrm>
            <a:off x="11285701" y="473400"/>
            <a:ext cx="207900" cy="208533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0" name="Google Shape;420;p20"/>
          <p:cNvSpPr/>
          <p:nvPr/>
        </p:nvSpPr>
        <p:spPr>
          <a:xfrm>
            <a:off x="9685701" y="809818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1" name="Google Shape;421;p20"/>
          <p:cNvSpPr/>
          <p:nvPr/>
        </p:nvSpPr>
        <p:spPr>
          <a:xfrm>
            <a:off x="8398467" y="1210167"/>
            <a:ext cx="207900" cy="207867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2" name="Google Shape;422;p20"/>
          <p:cNvSpPr/>
          <p:nvPr/>
        </p:nvSpPr>
        <p:spPr>
          <a:xfrm>
            <a:off x="-110666" y="6053951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3" name="Google Shape;423;p20"/>
          <p:cNvSpPr/>
          <p:nvPr/>
        </p:nvSpPr>
        <p:spPr>
          <a:xfrm>
            <a:off x="135301" y="6303651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26516801"/>
      </p:ext>
    </p:extLst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966582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164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4797-E3BC-B96F-8F78-E6C4135C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9FAD-F724-571C-CFFB-0EF1DEFE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5FF3F-1FB0-313F-A027-72E7EAC8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5EDDC-01C7-421E-A9A5-D05F5CBD7213}" type="datetime1">
              <a:rPr lang="en-US" smtClean="0"/>
              <a:pPr>
                <a:defRPr/>
              </a:pPr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F7E8E-F56D-053A-91A4-1B4D0DDD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23FA-085F-D70E-1F24-02A4EA80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6C9A-7BFC-41A6-B19C-A53C13D41F4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8014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78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" y="14"/>
            <a:ext cx="12191996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950967" y="33863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 hasCustomPrompt="1"/>
          </p:nvPr>
        </p:nvSpPr>
        <p:spPr>
          <a:xfrm>
            <a:off x="9942333" y="0"/>
            <a:ext cx="1298800" cy="28368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950967" y="4483033"/>
            <a:ext cx="11241200" cy="5000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24973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0" y="4257400"/>
            <a:ext cx="12192000" cy="709200"/>
          </a:xfrm>
          <a:prstGeom prst="rect">
            <a:avLst/>
          </a:prstGeom>
          <a:solidFill>
            <a:srgbClr val="FFFFFF">
              <a:alpha val="6266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1940000" y="1891384"/>
            <a:ext cx="8312000" cy="19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250717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356400" y="2232200"/>
            <a:ext cx="5479200" cy="9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3356400" y="3201001"/>
            <a:ext cx="5479200" cy="1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8140396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>
            <a:spLocks noGrp="1"/>
          </p:cNvSpPr>
          <p:nvPr>
            <p:ph type="pic" idx="2"/>
          </p:nvPr>
        </p:nvSpPr>
        <p:spPr>
          <a:xfrm>
            <a:off x="6327733" y="887833"/>
            <a:ext cx="4215600" cy="509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950967" y="1670233"/>
            <a:ext cx="4310800" cy="21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950967" y="3762167"/>
            <a:ext cx="43108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112108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2687800" y="5375067"/>
            <a:ext cx="681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11526433" y="0"/>
            <a:ext cx="380000" cy="68580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8"/>
          <p:cNvSpPr/>
          <p:nvPr/>
        </p:nvSpPr>
        <p:spPr>
          <a:xfrm>
            <a:off x="285567" y="0"/>
            <a:ext cx="380000" cy="68580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350322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1783100" y="2377684"/>
            <a:ext cx="3950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1783288" y="3039684"/>
            <a:ext cx="39504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988551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56700" y="2377684"/>
            <a:ext cx="3950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6456888" y="3039684"/>
            <a:ext cx="39504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333594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301600" y="3023933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0" y="1267800"/>
            <a:ext cx="3301600" cy="1006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301600" y="4120667"/>
            <a:ext cx="8890400" cy="5000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324040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1"/>
          </p:nvPr>
        </p:nvSpPr>
        <p:spPr>
          <a:xfrm>
            <a:off x="950967" y="1804933"/>
            <a:ext cx="10272000" cy="42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605338"/>
              </a:buClr>
              <a:buSzPts val="1400"/>
              <a:buFont typeface="Actor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5338"/>
              </a:buClr>
              <a:buSzPts val="1400"/>
              <a:buFont typeface="Actor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5338"/>
              </a:buClr>
              <a:buSzPts val="1400"/>
              <a:buFont typeface="Actor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5338"/>
              </a:buClr>
              <a:buSzPts val="1400"/>
              <a:buFont typeface="Actor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5338"/>
              </a:buClr>
              <a:buSzPts val="1400"/>
              <a:buFont typeface="Actor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5338"/>
              </a:buClr>
              <a:buSzPts val="1400"/>
              <a:buFont typeface="Actor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5338"/>
              </a:buClr>
              <a:buSzPts val="1400"/>
              <a:buFont typeface="Actor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5338"/>
              </a:buClr>
              <a:buSzPts val="1400"/>
              <a:buFont typeface="Actor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5572943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1"/>
          </p:nvPr>
        </p:nvSpPr>
        <p:spPr>
          <a:xfrm>
            <a:off x="950967" y="1573100"/>
            <a:ext cx="10272000" cy="20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22733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6903684" y="4172564"/>
            <a:ext cx="35632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2"/>
          </p:nvPr>
        </p:nvSpPr>
        <p:spPr>
          <a:xfrm>
            <a:off x="1725117" y="4172564"/>
            <a:ext cx="35632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3"/>
          </p:nvPr>
        </p:nvSpPr>
        <p:spPr>
          <a:xfrm>
            <a:off x="1725117" y="3522400"/>
            <a:ext cx="35632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4"/>
          </p:nvPr>
        </p:nvSpPr>
        <p:spPr>
          <a:xfrm>
            <a:off x="6903688" y="3522400"/>
            <a:ext cx="35632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6244242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1"/>
          </p:nvPr>
        </p:nvSpPr>
        <p:spPr>
          <a:xfrm>
            <a:off x="6337137" y="2020300"/>
            <a:ext cx="4770800" cy="3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2"/>
          </p:nvPr>
        </p:nvSpPr>
        <p:spPr>
          <a:xfrm>
            <a:off x="1084163" y="2020300"/>
            <a:ext cx="4770800" cy="3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595905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173367" y="1484733"/>
            <a:ext cx="5058800" cy="46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2"/>
          </p:nvPr>
        </p:nvSpPr>
        <p:spPr>
          <a:xfrm>
            <a:off x="950967" y="1484733"/>
            <a:ext cx="5058800" cy="46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1033565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1250168" y="465937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2"/>
          </p:nvPr>
        </p:nvSpPr>
        <p:spPr>
          <a:xfrm>
            <a:off x="4645796" y="465937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3"/>
          </p:nvPr>
        </p:nvSpPr>
        <p:spPr>
          <a:xfrm>
            <a:off x="8041432" y="465937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4"/>
          </p:nvPr>
        </p:nvSpPr>
        <p:spPr>
          <a:xfrm>
            <a:off x="1250167" y="4053268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5"/>
          </p:nvPr>
        </p:nvSpPr>
        <p:spPr>
          <a:xfrm>
            <a:off x="4645800" y="4053268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6"/>
          </p:nvPr>
        </p:nvSpPr>
        <p:spPr>
          <a:xfrm>
            <a:off x="8041433" y="4053268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3310772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 rot="5400000">
            <a:off x="5888400" y="375300"/>
            <a:ext cx="415200" cy="122140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1"/>
          </p:nvPr>
        </p:nvSpPr>
        <p:spPr>
          <a:xfrm>
            <a:off x="1820567" y="2780691"/>
            <a:ext cx="3340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2"/>
          </p:nvPr>
        </p:nvSpPr>
        <p:spPr>
          <a:xfrm>
            <a:off x="7022004" y="2780691"/>
            <a:ext cx="3340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3"/>
          </p:nvPr>
        </p:nvSpPr>
        <p:spPr>
          <a:xfrm>
            <a:off x="1820567" y="4691899"/>
            <a:ext cx="3340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4"/>
          </p:nvPr>
        </p:nvSpPr>
        <p:spPr>
          <a:xfrm>
            <a:off x="7022004" y="4691899"/>
            <a:ext cx="3340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5"/>
          </p:nvPr>
        </p:nvSpPr>
        <p:spPr>
          <a:xfrm>
            <a:off x="1820567" y="2209467"/>
            <a:ext cx="33404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6"/>
          </p:nvPr>
        </p:nvSpPr>
        <p:spPr>
          <a:xfrm>
            <a:off x="1820567" y="4120875"/>
            <a:ext cx="33404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7"/>
          </p:nvPr>
        </p:nvSpPr>
        <p:spPr>
          <a:xfrm>
            <a:off x="7021999" y="2209467"/>
            <a:ext cx="33404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8"/>
          </p:nvPr>
        </p:nvSpPr>
        <p:spPr>
          <a:xfrm>
            <a:off x="7021999" y="4120875"/>
            <a:ext cx="33404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Char char="-"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5178782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"/>
          </p:nvPr>
        </p:nvSpPr>
        <p:spPr>
          <a:xfrm>
            <a:off x="2997933" y="2983888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2"/>
          </p:nvPr>
        </p:nvSpPr>
        <p:spPr>
          <a:xfrm>
            <a:off x="7914871" y="2983888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3"/>
          </p:nvPr>
        </p:nvSpPr>
        <p:spPr>
          <a:xfrm>
            <a:off x="2997933" y="4895088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4"/>
          </p:nvPr>
        </p:nvSpPr>
        <p:spPr>
          <a:xfrm>
            <a:off x="7914871" y="4895088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5"/>
          </p:nvPr>
        </p:nvSpPr>
        <p:spPr>
          <a:xfrm>
            <a:off x="2997933" y="2412667"/>
            <a:ext cx="26376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6"/>
          </p:nvPr>
        </p:nvSpPr>
        <p:spPr>
          <a:xfrm>
            <a:off x="2997933" y="4324067"/>
            <a:ext cx="26376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7"/>
          </p:nvPr>
        </p:nvSpPr>
        <p:spPr>
          <a:xfrm>
            <a:off x="7914867" y="2412667"/>
            <a:ext cx="26376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8"/>
          </p:nvPr>
        </p:nvSpPr>
        <p:spPr>
          <a:xfrm>
            <a:off x="7914867" y="4324067"/>
            <a:ext cx="2637600" cy="6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457745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" y="13"/>
            <a:ext cx="12191996" cy="68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"/>
          </p:nvPr>
        </p:nvSpPr>
        <p:spPr>
          <a:xfrm>
            <a:off x="1486067" y="26694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2"/>
          </p:nvPr>
        </p:nvSpPr>
        <p:spPr>
          <a:xfrm>
            <a:off x="4779197" y="26694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3"/>
          </p:nvPr>
        </p:nvSpPr>
        <p:spPr>
          <a:xfrm>
            <a:off x="3129341" y="47838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4"/>
          </p:nvPr>
        </p:nvSpPr>
        <p:spPr>
          <a:xfrm>
            <a:off x="6422473" y="47838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5"/>
          </p:nvPr>
        </p:nvSpPr>
        <p:spPr>
          <a:xfrm>
            <a:off x="8072329" y="26694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6"/>
          </p:nvPr>
        </p:nvSpPr>
        <p:spPr>
          <a:xfrm>
            <a:off x="1484067" y="2147604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7"/>
          </p:nvPr>
        </p:nvSpPr>
        <p:spPr>
          <a:xfrm>
            <a:off x="4777197" y="2147604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8"/>
          </p:nvPr>
        </p:nvSpPr>
        <p:spPr>
          <a:xfrm>
            <a:off x="8070329" y="2147604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9"/>
          </p:nvPr>
        </p:nvSpPr>
        <p:spPr>
          <a:xfrm>
            <a:off x="3127341" y="4260267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3"/>
          </p:nvPr>
        </p:nvSpPr>
        <p:spPr>
          <a:xfrm>
            <a:off x="6420473" y="4260267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0125897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1486067" y="26694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2"/>
          </p:nvPr>
        </p:nvSpPr>
        <p:spPr>
          <a:xfrm>
            <a:off x="4779197" y="26694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3"/>
          </p:nvPr>
        </p:nvSpPr>
        <p:spPr>
          <a:xfrm>
            <a:off x="1486067" y="47838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4"/>
          </p:nvPr>
        </p:nvSpPr>
        <p:spPr>
          <a:xfrm>
            <a:off x="4779197" y="47838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5"/>
          </p:nvPr>
        </p:nvSpPr>
        <p:spPr>
          <a:xfrm>
            <a:off x="8072329" y="26694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6"/>
          </p:nvPr>
        </p:nvSpPr>
        <p:spPr>
          <a:xfrm>
            <a:off x="8072329" y="4783835"/>
            <a:ext cx="2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7"/>
          </p:nvPr>
        </p:nvSpPr>
        <p:spPr>
          <a:xfrm>
            <a:off x="1484067" y="2147604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8"/>
          </p:nvPr>
        </p:nvSpPr>
        <p:spPr>
          <a:xfrm>
            <a:off x="4777197" y="2147604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9"/>
          </p:nvPr>
        </p:nvSpPr>
        <p:spPr>
          <a:xfrm>
            <a:off x="8070329" y="2147604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3"/>
          </p:nvPr>
        </p:nvSpPr>
        <p:spPr>
          <a:xfrm>
            <a:off x="1484067" y="4260267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4"/>
          </p:nvPr>
        </p:nvSpPr>
        <p:spPr>
          <a:xfrm>
            <a:off x="4777197" y="4260267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15"/>
          </p:nvPr>
        </p:nvSpPr>
        <p:spPr>
          <a:xfrm>
            <a:off x="8070329" y="4260267"/>
            <a:ext cx="26376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1559600" y="0"/>
            <a:ext cx="380000" cy="6858000"/>
          </a:xfrm>
          <a:prstGeom prst="rect">
            <a:avLst/>
          </a:prstGeom>
          <a:solidFill>
            <a:srgbClr val="FFFFFF">
              <a:alpha val="626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994684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60000" y="1394200"/>
            <a:ext cx="102720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365261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>
            <a:spLocks noGrp="1"/>
          </p:cNvSpPr>
          <p:nvPr>
            <p:ph type="title" hasCustomPrompt="1"/>
          </p:nvPr>
        </p:nvSpPr>
        <p:spPr>
          <a:xfrm>
            <a:off x="950475" y="893633"/>
            <a:ext cx="6262400" cy="10252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950475" y="1904301"/>
            <a:ext cx="6262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3"/>
          </p:nvPr>
        </p:nvSpPr>
        <p:spPr>
          <a:xfrm>
            <a:off x="2964800" y="3638004"/>
            <a:ext cx="6262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4" hasCustomPrompt="1"/>
          </p:nvPr>
        </p:nvSpPr>
        <p:spPr>
          <a:xfrm>
            <a:off x="4979125" y="4354184"/>
            <a:ext cx="6262400" cy="10252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979125" y="5371708"/>
            <a:ext cx="6262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5654142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>
            <a:spLocks noGrp="1"/>
          </p:cNvSpPr>
          <p:nvPr>
            <p:ph type="title" hasCustomPrompt="1"/>
          </p:nvPr>
        </p:nvSpPr>
        <p:spPr>
          <a:xfrm>
            <a:off x="1251333" y="3663167"/>
            <a:ext cx="1237200" cy="5424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933"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1251333" y="4937732"/>
            <a:ext cx="2897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2"/>
          </p:nvPr>
        </p:nvSpPr>
        <p:spPr>
          <a:xfrm>
            <a:off x="1251333" y="4443939"/>
            <a:ext cx="2897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3" hasCustomPrompt="1"/>
          </p:nvPr>
        </p:nvSpPr>
        <p:spPr>
          <a:xfrm>
            <a:off x="4647200" y="3663167"/>
            <a:ext cx="1237200" cy="5424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933"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4"/>
          </p:nvPr>
        </p:nvSpPr>
        <p:spPr>
          <a:xfrm>
            <a:off x="4647200" y="4937732"/>
            <a:ext cx="2897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5"/>
          </p:nvPr>
        </p:nvSpPr>
        <p:spPr>
          <a:xfrm>
            <a:off x="4647200" y="4443939"/>
            <a:ext cx="2897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6" hasCustomPrompt="1"/>
          </p:nvPr>
        </p:nvSpPr>
        <p:spPr>
          <a:xfrm>
            <a:off x="8041467" y="3663167"/>
            <a:ext cx="1237200" cy="5424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933"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7"/>
          </p:nvPr>
        </p:nvSpPr>
        <p:spPr>
          <a:xfrm>
            <a:off x="8043067" y="4937732"/>
            <a:ext cx="28976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8"/>
          </p:nvPr>
        </p:nvSpPr>
        <p:spPr>
          <a:xfrm>
            <a:off x="8043067" y="4443939"/>
            <a:ext cx="28976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6802264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5"/>
            <a:ext cx="12192004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5811518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5"/>
            <a:ext cx="12192004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054653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5"/>
            <a:ext cx="12192004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24858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9340101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-16"/>
            <a:ext cx="12098799" cy="68055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0255261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950967" y="719332"/>
            <a:ext cx="5930800" cy="14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950967" y="2087549"/>
            <a:ext cx="5930800" cy="1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4763067" y="4977467"/>
            <a:ext cx="6478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rPr>
              <a:t>CREDITS: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rPr>
              <a:t> </a:t>
            </a:r>
            <a:endParaRPr sz="1600" u="sng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2"/>
          </p:nvPr>
        </p:nvSpPr>
        <p:spPr>
          <a:xfrm rot="-5400000">
            <a:off x="9572267" y="1907800"/>
            <a:ext cx="4276400" cy="4608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8063717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/>
          <p:nvPr/>
        </p:nvSpPr>
        <p:spPr>
          <a:xfrm>
            <a:off x="11632767" y="0"/>
            <a:ext cx="205200" cy="68580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39"/>
          <p:cNvSpPr/>
          <p:nvPr/>
        </p:nvSpPr>
        <p:spPr>
          <a:xfrm>
            <a:off x="335600" y="0"/>
            <a:ext cx="205200" cy="68580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32809497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5"/>
            <a:ext cx="12192004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/>
          <p:nvPr/>
        </p:nvSpPr>
        <p:spPr>
          <a:xfrm rot="5400000">
            <a:off x="6002633" y="-5743033"/>
            <a:ext cx="205200" cy="122108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40"/>
          <p:cNvSpPr/>
          <p:nvPr/>
        </p:nvSpPr>
        <p:spPr>
          <a:xfrm rot="5400000">
            <a:off x="6002633" y="427567"/>
            <a:ext cx="205200" cy="122108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8617638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2"/>
            <a:ext cx="1219198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6841979" y="5032540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2009467" y="5032540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6841967" y="4427600"/>
            <a:ext cx="3340800" cy="7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2009167" y="4427600"/>
            <a:ext cx="3340800" cy="7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-61867" y="6106800"/>
            <a:ext cx="12310800" cy="433200"/>
          </a:xfrm>
          <a:prstGeom prst="rect">
            <a:avLst/>
          </a:prstGeom>
          <a:solidFill>
            <a:srgbClr val="FFFFFF">
              <a:alpha val="689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3806663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A25A-2CD9-4D87-1C05-9D9692C7E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8E8CE-36C7-BE31-2B92-DF749BE3A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E13A-3F44-FF08-7DF2-9B7AB022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B4FAF0-0A3B-4EE9-97FE-51BB532E40BE}" type="datetime1">
              <a:rPr lang="en-US" smtClean="0"/>
              <a:pPr>
                <a:defRPr/>
              </a:pPr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686-9BF5-51C0-C32E-4DA9E51B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D2198-419A-EDB8-C486-3A6B689A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0EBD-3EDB-464F-AEC8-CE51F32BFDE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4719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4797-E3BC-B96F-8F78-E6C4135C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9FAD-F724-571C-CFFB-0EF1DEFE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5FF3F-1FB0-313F-A027-72E7EAC8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5EDDC-01C7-421E-A9A5-D05F5CBD7213}" type="datetime1">
              <a:rPr lang="en-US" smtClean="0"/>
              <a:pPr>
                <a:defRPr/>
              </a:pPr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F7E8E-F56D-053A-91A4-1B4D0DDD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23FA-085F-D70E-1F24-02A4EA80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6C9A-7BFC-41A6-B19C-A53C13D41F4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2792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8626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28577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A25A-2CD9-4D87-1C05-9D9692C7E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8E8CE-36C7-BE31-2B92-DF749BE3A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E13A-3F44-FF08-7DF2-9B7AB022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B4FAF0-0A3B-4EE9-97FE-51BB532E40BE}" type="datetime1">
              <a:rPr lang="en-US" smtClean="0"/>
              <a:pPr>
                <a:defRPr/>
              </a:pPr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686-9BF5-51C0-C32E-4DA9E51B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D2198-419A-EDB8-C486-3A6B689A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0EBD-3EDB-464F-AEC8-CE51F32BFDE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5573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4797-E3BC-B96F-8F78-E6C4135C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9FAD-F724-571C-CFFB-0EF1DEFE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5FF3F-1FB0-313F-A027-72E7EAC8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5EDDC-01C7-421E-A9A5-D05F5CBD7213}" type="datetime1">
              <a:rPr lang="en-US" smtClean="0"/>
              <a:pPr>
                <a:defRPr/>
              </a:pPr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F7E8E-F56D-053A-91A4-1B4D0DDD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23FA-085F-D70E-1F24-02A4EA80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6C9A-7BFC-41A6-B19C-A53C13D41F4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10043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7562996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9400" y="3155029"/>
            <a:ext cx="4953200" cy="10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78555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1022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228319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00341593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9567455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9863339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6835021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996667" y="1910733"/>
            <a:ext cx="245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8728525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430667"/>
            <a:ext cx="9198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9457667" y="5246767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560600" y="-162133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11824026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8149967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589236"/>
            <a:ext cx="4742800" cy="1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2" name="Google Shape;62;p1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8193300" y="4138300"/>
            <a:ext cx="4157600" cy="29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59290799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17"/>
            <a:ext cx="102900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8642957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6406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36203384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600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9768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60000" y="2774932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384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55552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4538400" y="2774944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81168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91336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8116800" y="2774944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9600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9768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9600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45384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55552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45384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81168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91336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81168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3109867" y="593367"/>
            <a:ext cx="59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17595694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214000" y="374433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675533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43667" y="1329700"/>
            <a:ext cx="5051200" cy="1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6064600" y="2628100"/>
            <a:ext cx="50512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950967" y="719333"/>
            <a:ext cx="4006800" cy="54192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2470319"/>
      </p:ext>
    </p:extLst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933200" y="3761684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33200" y="2234536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55315383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35312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309400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74747186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2659800" y="1977100"/>
            <a:ext cx="68724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53490922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990467" y="2066500"/>
            <a:ext cx="60600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4990467" y="4052284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26253752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2237233" y="3349071"/>
            <a:ext cx="4953200" cy="107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4989233" y="197959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1108833" y="43253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400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400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50500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10544967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8112762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70570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2796091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2503300" y="593367"/>
            <a:ext cx="71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4302277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4302277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958811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958811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4302277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43022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958811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9588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8349076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7397200" y="4010333"/>
            <a:ext cx="3844000" cy="2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97253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33"/>
            <a:ext cx="81604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950967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395230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2383" y="-12578"/>
            <a:ext cx="12236765" cy="688316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625800" y="2218200"/>
            <a:ext cx="6940400" cy="2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1668096"/>
      </p:ext>
    </p:extLst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6608133" y="3289833"/>
            <a:ext cx="33004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6608133" y="1869767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6608133" y="4155033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79467" y="3203267"/>
            <a:ext cx="4192400" cy="3719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40171622"/>
      </p:ext>
    </p:extLst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5831800" y="1259000"/>
            <a:ext cx="33004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3059800" y="14622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5831800" y="2124200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3290082"/>
      </p:ext>
    </p:extLst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391633" y="1230089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7096867" y="-107500"/>
            <a:ext cx="5340000" cy="26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6336825"/>
      </p:ext>
    </p:extLst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7081233" y="1283420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7081233" y="4534580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345952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4678667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46787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12707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1270833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80865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80865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65239137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4678667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46787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12707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1270833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80865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80865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46787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1270833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80865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24965539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Title and six columns 1 -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45520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47522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9409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11411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8163100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8363300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25196090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746484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946684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6357517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6557717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4182433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954967" y="1430667"/>
            <a:ext cx="7520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3799297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65558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6745200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25482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737733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65558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67452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25482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7376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209108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950967" y="0"/>
            <a:ext cx="4158400" cy="68580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6712933" y="4511433"/>
            <a:ext cx="4528000" cy="1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8251811"/>
      </p:ext>
    </p:extLst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4762567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4762567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451200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451200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8073933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8073933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35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372186"/>
      </p:ext>
    </p:extLst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3706800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7075533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7075533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801667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801667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7075533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70755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801667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8017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801667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7075533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8017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70755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53222277"/>
      </p:ext>
    </p:extLst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4957767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4823567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770700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636568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8144733" y="4392265"/>
            <a:ext cx="21908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8010733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7413291"/>
      </p:ext>
    </p:extLst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63335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6333579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30752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3075283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63335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6333579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30752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3075283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50668454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971667" y="1483829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971683" y="2020199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971667" y="271518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971683" y="326021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971667" y="3996300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971683" y="4541332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52325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2354640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7600812" y="277902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7600828" y="3315392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2631984" y="120284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2631984" y="1739213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2631984" y="4387833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2631984" y="4932865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977333" y="1485933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977333" y="4670900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5921336" y="3035317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84514482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1071667" y="2720661"/>
            <a:ext cx="5450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9230216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1822210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5555733" y="1938033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729694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-44200" y="5352600"/>
            <a:ext cx="12280400" cy="763600"/>
          </a:xfrm>
          <a:prstGeom prst="rect">
            <a:avLst/>
          </a:prstGeom>
          <a:solidFill>
            <a:srgbClr val="FFFFFF">
              <a:alpha val="689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6779691"/>
      </p:ext>
    </p:extLst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6033584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881617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1610635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2295907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46787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1270833" y="5086601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80865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011214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3777200" y="1054933"/>
            <a:ext cx="4637600" cy="12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9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3977800" y="2332567"/>
            <a:ext cx="4236400" cy="1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3867267" y="4584367"/>
            <a:ext cx="4457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467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3439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86232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9358706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0090597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7681892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1787440"/>
      </p:ext>
    </p:extLst>
  </p:cSld>
  <p:clrMapOvr>
    <a:masterClrMapping/>
  </p:clrMapOvr>
  <p:hf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6751888"/>
      </p:ext>
    </p:extLst>
  </p:cSld>
  <p:clrMapOvr>
    <a:masterClrMapping/>
  </p:clrMapOvr>
  <p:hf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4797-E3BC-B96F-8F78-E6C4135C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9FAD-F724-571C-CFFB-0EF1DEFE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5FF3F-1FB0-313F-A027-72E7EAC8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5EDDC-01C7-421E-A9A5-D05F5CBD7213}" type="datetime1">
              <a:rPr lang="en-US" smtClean="0"/>
              <a:pPr>
                <a:defRPr/>
              </a:pPr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F7E8E-F56D-053A-91A4-1B4D0DDD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23FA-085F-D70E-1F24-02A4EA80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6C9A-7BFC-41A6-B19C-A53C13D41F4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5807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23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7.xml"/><Relationship Id="rId47" Type="http://schemas.openxmlformats.org/officeDocument/2006/relationships/slideLayout" Target="../slideLayouts/slideLayout92.xml"/><Relationship Id="rId50" Type="http://schemas.openxmlformats.org/officeDocument/2006/relationships/slideLayout" Target="../slideLayouts/slideLayout95.xml"/><Relationship Id="rId55" Type="http://schemas.openxmlformats.org/officeDocument/2006/relationships/image" Target="../media/image1.jpeg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45" Type="http://schemas.openxmlformats.org/officeDocument/2006/relationships/slideLayout" Target="../slideLayouts/slideLayout90.xml"/><Relationship Id="rId53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4" Type="http://schemas.openxmlformats.org/officeDocument/2006/relationships/slideLayout" Target="../slideLayouts/slideLayout89.xml"/><Relationship Id="rId52" Type="http://schemas.openxmlformats.org/officeDocument/2006/relationships/slideLayout" Target="../slideLayouts/slideLayout97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93.xml"/><Relationship Id="rId8" Type="http://schemas.openxmlformats.org/officeDocument/2006/relationships/slideLayout" Target="../slideLayouts/slideLayout53.xml"/><Relationship Id="rId51" Type="http://schemas.openxmlformats.org/officeDocument/2006/relationships/slideLayout" Target="../slideLayouts/slideLayout96.xml"/><Relationship Id="rId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4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86.xml"/><Relationship Id="rId54" Type="http://schemas.openxmlformats.org/officeDocument/2006/relationships/theme" Target="../theme/theme3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49" Type="http://schemas.openxmlformats.org/officeDocument/2006/relationships/slideLayout" Target="../slideLayouts/slideLayout9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mbh Sans SemiBold"/>
              <a:buNone/>
              <a:defRPr sz="30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mbh Sans SemiBold"/>
              <a:buNone/>
              <a:defRPr sz="30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mbh Sans SemiBold"/>
              <a:buNone/>
              <a:defRPr sz="30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mbh Sans SemiBold"/>
              <a:buNone/>
              <a:defRPr sz="30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mbh Sans SemiBold"/>
              <a:buNone/>
              <a:defRPr sz="30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mbh Sans SemiBold"/>
              <a:buNone/>
              <a:defRPr sz="30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mbh Sans SemiBold"/>
              <a:buNone/>
              <a:defRPr sz="30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mbh Sans SemiBold"/>
              <a:buNone/>
              <a:defRPr sz="30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umbh Sans SemiBold"/>
              <a:buNone/>
              <a:defRPr sz="3000">
                <a:solidFill>
                  <a:schemeClr val="dk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Medium"/>
              <a:buChar char="●"/>
              <a:defRPr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Medium"/>
              <a:buChar char="○"/>
              <a:defRPr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Medium"/>
              <a:buChar char="■"/>
              <a:defRPr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Medium"/>
              <a:buChar char="●"/>
              <a:defRPr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Medium"/>
              <a:buChar char="○"/>
              <a:defRPr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Medium"/>
              <a:buChar char="■"/>
              <a:defRPr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Medium"/>
              <a:buChar char="●"/>
              <a:defRPr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Medium"/>
              <a:buChar char="○"/>
              <a:defRPr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gtree Medium"/>
              <a:buChar char="■"/>
              <a:defRPr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F2E441-D3CF-2D9E-3A79-3C5E6C38D896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5" y="0"/>
            <a:ext cx="14446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2174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  <p:sldLayoutId id="2147484097" r:id="rId19"/>
    <p:sldLayoutId id="2147484098" r:id="rId20"/>
    <p:sldLayoutId id="2147484099" r:id="rId21"/>
    <p:sldLayoutId id="2147484100" r:id="rId22"/>
    <p:sldLayoutId id="2147484101" r:id="rId23"/>
    <p:sldLayoutId id="2147484102" r:id="rId24"/>
    <p:sldLayoutId id="2147484103" r:id="rId25"/>
    <p:sldLayoutId id="2147484104" r:id="rId26"/>
    <p:sldLayoutId id="2147484105" r:id="rId27"/>
    <p:sldLayoutId id="2147484106" r:id="rId28"/>
    <p:sldLayoutId id="2147484107" r:id="rId29"/>
    <p:sldLayoutId id="2147484108" r:id="rId30"/>
    <p:sldLayoutId id="2147484109" r:id="rId31"/>
    <p:sldLayoutId id="2147484110" r:id="rId32"/>
    <p:sldLayoutId id="2147484111" r:id="rId33"/>
    <p:sldLayoutId id="2147484112" r:id="rId34"/>
    <p:sldLayoutId id="2147484113" r:id="rId35"/>
    <p:sldLayoutId id="2147484114" r:id="rId36"/>
    <p:sldLayoutId id="2147484115" r:id="rId37"/>
    <p:sldLayoutId id="2147484116" r:id="rId38"/>
    <p:sldLayoutId id="2147484117" r:id="rId39"/>
    <p:sldLayoutId id="2147484118" r:id="rId40"/>
    <p:sldLayoutId id="2147484119" r:id="rId4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3632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CE1F1B-894F-2D4C-D07C-C84A5E4385E8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5" y="0"/>
            <a:ext cx="14446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3110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  <p:sldLayoutId id="2147484137" r:id="rId12"/>
    <p:sldLayoutId id="2147484138" r:id="rId13"/>
    <p:sldLayoutId id="2147484139" r:id="rId14"/>
    <p:sldLayoutId id="2147484140" r:id="rId15"/>
    <p:sldLayoutId id="2147484141" r:id="rId16"/>
    <p:sldLayoutId id="2147484142" r:id="rId17"/>
    <p:sldLayoutId id="2147484143" r:id="rId18"/>
    <p:sldLayoutId id="2147484144" r:id="rId19"/>
    <p:sldLayoutId id="2147484145" r:id="rId20"/>
    <p:sldLayoutId id="2147484146" r:id="rId21"/>
    <p:sldLayoutId id="2147484147" r:id="rId22"/>
    <p:sldLayoutId id="2147484148" r:id="rId23"/>
    <p:sldLayoutId id="2147484149" r:id="rId24"/>
    <p:sldLayoutId id="2147484150" r:id="rId25"/>
    <p:sldLayoutId id="2147484151" r:id="rId26"/>
    <p:sldLayoutId id="2147484152" r:id="rId27"/>
    <p:sldLayoutId id="2147484153" r:id="rId28"/>
    <p:sldLayoutId id="2147484154" r:id="rId29"/>
    <p:sldLayoutId id="2147484155" r:id="rId30"/>
    <p:sldLayoutId id="2147484156" r:id="rId31"/>
    <p:sldLayoutId id="2147484157" r:id="rId32"/>
    <p:sldLayoutId id="2147484158" r:id="rId33"/>
    <p:sldLayoutId id="2147484159" r:id="rId34"/>
    <p:sldLayoutId id="2147484160" r:id="rId35"/>
    <p:sldLayoutId id="2147484161" r:id="rId36"/>
    <p:sldLayoutId id="2147484162" r:id="rId37"/>
    <p:sldLayoutId id="2147484163" r:id="rId38"/>
    <p:sldLayoutId id="2147484164" r:id="rId39"/>
    <p:sldLayoutId id="2147484165" r:id="rId40"/>
    <p:sldLayoutId id="2147484166" r:id="rId41"/>
    <p:sldLayoutId id="2147484167" r:id="rId42"/>
    <p:sldLayoutId id="2147484168" r:id="rId43"/>
    <p:sldLayoutId id="2147484169" r:id="rId44"/>
    <p:sldLayoutId id="2147484170" r:id="rId45"/>
    <p:sldLayoutId id="2147484171" r:id="rId46"/>
    <p:sldLayoutId id="2147484172" r:id="rId47"/>
    <p:sldLayoutId id="2147484173" r:id="rId48"/>
    <p:sldLayoutId id="2147484174" r:id="rId49"/>
    <p:sldLayoutId id="2147484175" r:id="rId50"/>
    <p:sldLayoutId id="2147484176" r:id="rId51"/>
    <p:sldLayoutId id="2147484177" r:id="rId52"/>
    <p:sldLayoutId id="2147484178" r:id="rId5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0" name="Google Shape;470;p5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0092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80" r:id="rId1"/>
    <p:sldLayoutId id="214748418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6" name="Google Shape;476;p5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8263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8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B87C60-93F2-5C60-FCD2-EB0DD7B85540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5" y="0"/>
            <a:ext cx="14446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445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  <p:sldLayoutId id="2147484196" r:id="rId12"/>
    <p:sldLayoutId id="2147484197" r:id="rId13"/>
    <p:sldLayoutId id="2147484198" r:id="rId14"/>
    <p:sldLayoutId id="2147484199" r:id="rId15"/>
    <p:sldLayoutId id="2147484200" r:id="rId16"/>
    <p:sldLayoutId id="2147484201" r:id="rId17"/>
    <p:sldLayoutId id="2147484202" r:id="rId18"/>
    <p:sldLayoutId id="2147484203" r:id="rId19"/>
    <p:sldLayoutId id="2147484204" r:id="rId20"/>
    <p:sldLayoutId id="2147484205" r:id="rId21"/>
    <p:sldLayoutId id="2147484206" r:id="rId2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53164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11A6F2B3-9F70-41E5-67BE-9E4B0BC3C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213" y="262467"/>
            <a:ext cx="10507662" cy="117739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 MV INSTITUTE OF TECHNOLOGY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2727-5E33-B524-4852-F190C5452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213" y="1439863"/>
            <a:ext cx="11153775" cy="4913312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  Internship Presentation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On       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Sathvik N G                                        1MV21CS091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 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Internal Guide            External Guide       Internship Coordinator                    HOD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Guide Name                    Guide Name                   Prof.                               Dr. T N ANITHA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Designation                  Designation           ASSISTANT PROFESSOR      PROF. AND HOD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CompanyName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       CSE,SIRMVIT     CSE, SIRMVIT,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Place</a:t>
            </a:r>
          </a:p>
        </p:txBody>
      </p:sp>
      <p:pic>
        <p:nvPicPr>
          <p:cNvPr id="3076" name="Picture 5">
            <a:extLst>
              <a:ext uri="{FF2B5EF4-FFF2-40B4-BE49-F238E27FC236}">
                <a16:creationId xmlns:a16="http://schemas.microsoft.com/office/drawing/2014/main" id="{FB0F79BF-B064-9E37-073C-3922862E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565" y="-82365"/>
            <a:ext cx="1464733" cy="117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B08DAFE1-4753-1D79-0DC3-011D96BB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A93B0E-D14F-940E-6BD2-A697AF34A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4C1D3-D1A8-D6C8-A9CA-E0ECB380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13317" name="Slide Number Placeholder 4">
            <a:extLst>
              <a:ext uri="{FF2B5EF4-FFF2-40B4-BE49-F238E27FC236}">
                <a16:creationId xmlns:a16="http://schemas.microsoft.com/office/drawing/2014/main" id="{90FF8153-9CC0-C10B-6ABC-78199E73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F6F9D-EF94-4554-A4F4-CD3BEC98D4D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id="{8E3C2CBE-2011-F19E-1E0D-801918A74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650" y="92075"/>
            <a:ext cx="14033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92AF2AD7-F7AE-CA17-835E-7764B9F4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1D9DCC93-C1B7-5581-2809-8EC526ED9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25C6D-C5A2-9A2F-6F44-835D8ADE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33BE7C7A-6C0D-CD4A-A236-BB24C01C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65BF21-49ED-4968-8D9A-E0D02C5F3EB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4342" name="Picture 5">
            <a:extLst>
              <a:ext uri="{FF2B5EF4-FFF2-40B4-BE49-F238E27FC236}">
                <a16:creationId xmlns:a16="http://schemas.microsoft.com/office/drawing/2014/main" id="{3CC11E07-9733-B92A-BA57-BC754EAE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25" y="0"/>
            <a:ext cx="13525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80C1258-7E6A-74C9-A015-3E58A13D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5" name="Content Placeholder 5">
            <a:extLst>
              <a:ext uri="{FF2B5EF4-FFF2-40B4-BE49-F238E27FC236}">
                <a16:creationId xmlns:a16="http://schemas.microsoft.com/office/drawing/2014/main" id="{C12A7764-6EDF-A36E-AC6E-2D0974E091F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48950" y="-236538"/>
            <a:ext cx="1543050" cy="17240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2B0E1-B19C-A4EF-6190-79A0D55EF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DC49080A-DFE6-8A4C-B4D1-0D8AB74E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40B17C-932E-4EAF-B6E7-C7D4C05CFE8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0AA1B9EE-1066-CC3A-93DA-8092EE45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REFRENCES</a:t>
            </a: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C8042772-565D-CCD2-4ADC-2AF6E2436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714FE-6AA8-89CA-A66D-8026F1A6A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16389" name="Slide Number Placeholder 4">
            <a:extLst>
              <a:ext uri="{FF2B5EF4-FFF2-40B4-BE49-F238E27FC236}">
                <a16:creationId xmlns:a16="http://schemas.microsoft.com/office/drawing/2014/main" id="{12BB896A-FE04-E63F-96E7-E70BC38F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BDBA03-26B8-4D7D-B8D3-D2A1E128054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90" name="Picture 5">
            <a:extLst>
              <a:ext uri="{FF2B5EF4-FFF2-40B4-BE49-F238E27FC236}">
                <a16:creationId xmlns:a16="http://schemas.microsoft.com/office/drawing/2014/main" id="{7469B28C-A7F8-5F59-8770-2DA8BEC1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0" y="0"/>
            <a:ext cx="142875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C257-A076-E663-8F3D-9A66EED8C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888" y="2133600"/>
            <a:ext cx="9610725" cy="37782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3CA29-B00A-446F-9F0C-A265DA76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17412" name="Slide Number Placeholder 4">
            <a:extLst>
              <a:ext uri="{FF2B5EF4-FFF2-40B4-BE49-F238E27FC236}">
                <a16:creationId xmlns:a16="http://schemas.microsoft.com/office/drawing/2014/main" id="{54768E04-B3DF-7BD6-3496-8078336F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296364-49F8-4D0B-9AA6-677A9A79FEA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3" name="Picture 4">
            <a:extLst>
              <a:ext uri="{FF2B5EF4-FFF2-40B4-BE49-F238E27FC236}">
                <a16:creationId xmlns:a16="http://schemas.microsoft.com/office/drawing/2014/main" id="{76DCFC66-84C7-103D-4650-D23D7E21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175" y="0"/>
            <a:ext cx="15208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AA678A3A-960B-B904-CEE5-AB28AFC7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36EEBCB0-DA6E-F7CA-40AA-60169F80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525" y="1446213"/>
            <a:ext cx="8915400" cy="4552950"/>
          </a:xfrm>
        </p:spPr>
        <p:txBody>
          <a:bodyPr>
            <a:normAutofit fontScale="92500" lnSpcReduction="10000"/>
          </a:bodyPr>
          <a:lstStyle/>
          <a:p>
            <a:pPr marL="615950" indent="-514350">
              <a:spcBef>
                <a:spcPct val="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mbla" charset="0"/>
              </a:rPr>
              <a:t>Company profile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mbla" charset="0"/>
              </a:rPr>
              <a:t>Abstract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mbla" charset="0"/>
              </a:rPr>
              <a:t>Introduction and Problem Statement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 and specification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mbla" charset="0"/>
              </a:rPr>
              <a:t>Dataset Overview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GB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mbla" charset="0"/>
              </a:rPr>
              <a:t>Life Cycle of a Data Science Project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GB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mbla" charset="0"/>
              </a:rPr>
              <a:t>Data Pre-processing and EDA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GB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mbla" charset="0"/>
              </a:rPr>
              <a:t>Linear Regression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Rambla" charset="0"/>
              </a:rPr>
              <a:t>Prediction and Deployment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mbla" charset="0"/>
              </a:rPr>
              <a:t>Conclusion</a:t>
            </a:r>
          </a:p>
          <a:p>
            <a:pPr marL="615950" indent="-514350">
              <a:spcBef>
                <a:spcPts val="400"/>
              </a:spcBef>
              <a:buClr>
                <a:schemeClr val="accent1"/>
              </a:buClr>
              <a:buSzPct val="68000"/>
              <a:buFont typeface="Calibri" panose="020F0502020204030204" pitchFamily="34" charset="0"/>
              <a:buAutoNum type="romanU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alt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95985-D311-4DD3-B373-40FA60B4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Dept. of CSE, MVIT</a:t>
            </a:r>
          </a:p>
          <a:p>
            <a:pPr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01" name="Slide Number Placeholder 4">
            <a:extLst>
              <a:ext uri="{FF2B5EF4-FFF2-40B4-BE49-F238E27FC236}">
                <a16:creationId xmlns:a16="http://schemas.microsoft.com/office/drawing/2014/main" id="{54BF2499-0FE0-1E8A-612E-80108C22C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C62BEA-992D-447A-9327-57AE4786E888}" type="slidenum">
              <a:rPr lang="en-US" altLang="en-US" sz="1200" b="1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5">
            <a:extLst>
              <a:ext uri="{FF2B5EF4-FFF2-40B4-BE49-F238E27FC236}">
                <a16:creationId xmlns:a16="http://schemas.microsoft.com/office/drawing/2014/main" id="{45FBB8D4-E81F-AC45-9082-BF5C7D81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50" y="35360"/>
            <a:ext cx="1454150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E6159C3C-3280-7F10-AFD6-5EA7C178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98463"/>
            <a:ext cx="7688262" cy="1042987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COMPANY PROFILE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A4820724-A925-E42E-5C2F-2717E8A80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3" y="1390650"/>
            <a:ext cx="11036300" cy="467518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420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35158DD-7DDB-1DD3-D370-2DE38C49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Dept. of CSE, SJCIT</a:t>
            </a:r>
          </a:p>
        </p:txBody>
      </p:sp>
      <p:sp>
        <p:nvSpPr>
          <p:cNvPr id="5124" name="Slide Number Placeholder 4">
            <a:extLst>
              <a:ext uri="{FF2B5EF4-FFF2-40B4-BE49-F238E27FC236}">
                <a16:creationId xmlns:a16="http://schemas.microsoft.com/office/drawing/2014/main" id="{AFE830D4-DC23-DFEB-C214-579B9E12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81FF0C-0982-4058-B8FA-CB6F3ABAD79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0C98315-9E1C-7114-185B-D6E42755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575" y="-58738"/>
            <a:ext cx="1495425" cy="115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6136B40-4D9A-F988-8DCD-E6314081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277467"/>
            <a:ext cx="10290000" cy="738533"/>
          </a:xfrm>
        </p:spPr>
        <p:txBody>
          <a:bodyPr/>
          <a:lstStyle/>
          <a:p>
            <a:pPr algn="ctr"/>
            <a:r>
              <a:rPr lang="en-I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9157526F-C15C-457F-55E9-287FDEA15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64945-D025-8AFC-23C7-C9435A0A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7173" name="Slide Number Placeholder 4">
            <a:extLst>
              <a:ext uri="{FF2B5EF4-FFF2-40B4-BE49-F238E27FC236}">
                <a16:creationId xmlns:a16="http://schemas.microsoft.com/office/drawing/2014/main" id="{567F6856-91E2-C95D-BC07-16949AA6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F92F3-2D25-43CB-A9FC-D533863922E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174" name="Picture 5">
            <a:extLst>
              <a:ext uri="{FF2B5EF4-FFF2-40B4-BE49-F238E27FC236}">
                <a16:creationId xmlns:a16="http://schemas.microsoft.com/office/drawing/2014/main" id="{5C113DA3-1E8E-CCC2-4A24-670EB9B55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300" y="44450"/>
            <a:ext cx="14097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3B8EA48-DC0D-B00D-F256-E11F7C90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013" y="274638"/>
            <a:ext cx="7472362" cy="1143000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967F1-EF27-F805-217D-6A2AC7D76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938" y="1720850"/>
            <a:ext cx="8915400" cy="357187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A400949-1940-C61B-7B47-2E91C00D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Dept. of CSE, SJCIT</a:t>
            </a:r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5BD955A8-0E73-E8EB-97CB-4EB0A38C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58AF8-69A4-4BAA-8CCE-E13FA3BC38D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77C58EB4-580D-DB5D-C3B9-66156FCC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788" y="0"/>
            <a:ext cx="1385887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FF2562E4-349C-3568-A770-BA84E78D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363" y="377825"/>
            <a:ext cx="8910637" cy="1281113"/>
          </a:xfrm>
        </p:spPr>
        <p:txBody>
          <a:bodyPr/>
          <a:lstStyle/>
          <a:p>
            <a:pPr eaLnBrk="1" hangingPunct="1"/>
            <a:r>
              <a:rPr lang="en-I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 AND SPECIFICATION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A9C44EF-A866-FBFC-DEE7-9ED1FAD2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Dept. of CSE, SJCIT</a:t>
            </a:r>
          </a:p>
        </p:txBody>
      </p:sp>
      <p:sp>
        <p:nvSpPr>
          <p:cNvPr id="9219" name="Slide Number Placeholder 4">
            <a:extLst>
              <a:ext uri="{FF2B5EF4-FFF2-40B4-BE49-F238E27FC236}">
                <a16:creationId xmlns:a16="http://schemas.microsoft.com/office/drawing/2014/main" id="{0C72240B-4AA7-B3EA-19C7-1B63EA5D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57F159-99ED-481B-BCA9-EE24A008CD6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9222" name="Picture 5">
            <a:extLst>
              <a:ext uri="{FF2B5EF4-FFF2-40B4-BE49-F238E27FC236}">
                <a16:creationId xmlns:a16="http://schemas.microsoft.com/office/drawing/2014/main" id="{3E21C87F-C3FD-9FC2-BE45-10B71B59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650" y="0"/>
            <a:ext cx="140335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What is the data science lifecycle? - Online Manipal">
            <a:extLst>
              <a:ext uri="{FF2B5EF4-FFF2-40B4-BE49-F238E27FC236}">
                <a16:creationId xmlns:a16="http://schemas.microsoft.com/office/drawing/2014/main" id="{BD2A6866-9646-E3EC-55CC-3B4C0388DD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275" y="1536700"/>
            <a:ext cx="4563450" cy="45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D5E95C28-8EF4-B01A-51A6-05B38596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9B51A975-E658-E1C5-85BF-F8AD56C28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C0102-ADE6-DA9A-DF62-4262B9D81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10245" name="Slide Number Placeholder 4">
            <a:extLst>
              <a:ext uri="{FF2B5EF4-FFF2-40B4-BE49-F238E27FC236}">
                <a16:creationId xmlns:a16="http://schemas.microsoft.com/office/drawing/2014/main" id="{6D8BA032-AEF8-5425-E9FB-088F097E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434D97-0E34-40B9-B1A5-83B65BE0359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46" name="Picture 5">
            <a:extLst>
              <a:ext uri="{FF2B5EF4-FFF2-40B4-BE49-F238E27FC236}">
                <a16:creationId xmlns:a16="http://schemas.microsoft.com/office/drawing/2014/main" id="{D80071AE-557F-4654-024D-33C0DBB1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92075"/>
            <a:ext cx="1314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95DC0AD2-7DCC-88D8-2631-512F6D09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 AND SPECIFICATION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C262767C-EEE9-52F9-75AA-30A1A5A5E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D7521-768D-E083-656E-D4218959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11269" name="Slide Number Placeholder 4">
            <a:extLst>
              <a:ext uri="{FF2B5EF4-FFF2-40B4-BE49-F238E27FC236}">
                <a16:creationId xmlns:a16="http://schemas.microsoft.com/office/drawing/2014/main" id="{66F34D32-E5D2-C823-E4E5-BD1538BB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57E39B-B8D1-4479-8345-429CF911834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1270" name="Picture 5">
            <a:extLst>
              <a:ext uri="{FF2B5EF4-FFF2-40B4-BE49-F238E27FC236}">
                <a16:creationId xmlns:a16="http://schemas.microsoft.com/office/drawing/2014/main" id="{8F876AD9-9E17-1A1A-7644-82A66357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50" y="0"/>
            <a:ext cx="1376363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AADE8B0-7A23-9D0C-8078-C22D0209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A2B63B08-C278-EE47-8D92-A8BBDB566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E4835-3DAD-D912-3733-FEE0BC18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CSE, SJCIT</a:t>
            </a:r>
          </a:p>
        </p:txBody>
      </p:sp>
      <p:sp>
        <p:nvSpPr>
          <p:cNvPr id="12293" name="Slide Number Placeholder 4">
            <a:extLst>
              <a:ext uri="{FF2B5EF4-FFF2-40B4-BE49-F238E27FC236}">
                <a16:creationId xmlns:a16="http://schemas.microsoft.com/office/drawing/2014/main" id="{1854B157-74EA-4FFC-3DB1-A5A57117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0B55E6-259B-4F5C-9547-92EB2D6F671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2294" name="Picture 5">
            <a:extLst>
              <a:ext uri="{FF2B5EF4-FFF2-40B4-BE49-F238E27FC236}">
                <a16:creationId xmlns:a16="http://schemas.microsoft.com/office/drawing/2014/main" id="{6A3063CF-481B-9880-8D03-BE75D27D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13" y="44450"/>
            <a:ext cx="1477962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ntasy Cloud Sky Theme by Slidesg">
  <a:themeElements>
    <a:clrScheme name="Simple Light">
      <a:dk1>
        <a:srgbClr val="383838"/>
      </a:dk1>
      <a:lt1>
        <a:srgbClr val="FFFAFA"/>
      </a:lt1>
      <a:dk2>
        <a:srgbClr val="C1ABEC"/>
      </a:dk2>
      <a:lt2>
        <a:srgbClr val="FF84A9"/>
      </a:lt2>
      <a:accent1>
        <a:srgbClr val="FFCFDE"/>
      </a:accent1>
      <a:accent2>
        <a:srgbClr val="9EEFFF"/>
      </a:accent2>
      <a:accent3>
        <a:srgbClr val="C0D9EF"/>
      </a:accent3>
      <a:accent4>
        <a:srgbClr val="F5F5BE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Fantasy Cloud Sky Theme by Slidesgo</Template>
  <TotalTime>670</TotalTime>
  <Words>227</Words>
  <Application>Microsoft Office PowerPoint</Application>
  <PresentationFormat>Widescreen</PresentationFormat>
  <Paragraphs>67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14</vt:i4>
      </vt:variant>
    </vt:vector>
  </HeadingPairs>
  <TitlesOfParts>
    <vt:vector size="48" baseType="lpstr">
      <vt:lpstr>Actor</vt:lpstr>
      <vt:lpstr>Advent Pro SemiBold</vt:lpstr>
      <vt:lpstr>Arial</vt:lpstr>
      <vt:lpstr>Bebas Neue</vt:lpstr>
      <vt:lpstr>Calibri</vt:lpstr>
      <vt:lpstr>Crimson Text</vt:lpstr>
      <vt:lpstr>Figtree</vt:lpstr>
      <vt:lpstr>Figtree Medium</vt:lpstr>
      <vt:lpstr>Fira Sans Condensed Medium</vt:lpstr>
      <vt:lpstr>Fira Sans Extra Condensed Medium</vt:lpstr>
      <vt:lpstr>Josefin Sans</vt:lpstr>
      <vt:lpstr>Kumbh Sans SemiBold</vt:lpstr>
      <vt:lpstr>Lato</vt:lpstr>
      <vt:lpstr>Livvic Light</vt:lpstr>
      <vt:lpstr>Mako</vt:lpstr>
      <vt:lpstr>Maven Pro</vt:lpstr>
      <vt:lpstr>Merriweather Light</vt:lpstr>
      <vt:lpstr>Montserrat</vt:lpstr>
      <vt:lpstr>Nunito Light</vt:lpstr>
      <vt:lpstr>Open Sans</vt:lpstr>
      <vt:lpstr>Open Sans SemiBold</vt:lpstr>
      <vt:lpstr>Proxima Nova</vt:lpstr>
      <vt:lpstr>Proxima Nova Semibold</vt:lpstr>
      <vt:lpstr>Russo One</vt:lpstr>
      <vt:lpstr>Share Tech</vt:lpstr>
      <vt:lpstr>Times New Roman</vt:lpstr>
      <vt:lpstr>Vidaloka</vt:lpstr>
      <vt:lpstr>Fantasy Cloud Sky Theme by Slidesg</vt:lpstr>
      <vt:lpstr>Slidesgo Final Pages</vt:lpstr>
      <vt:lpstr>Minimalist Business Slides XL by Slidesgo</vt:lpstr>
      <vt:lpstr>1_Slidesgo Final Pages</vt:lpstr>
      <vt:lpstr>2_Slidesgo Final Pages</vt:lpstr>
      <vt:lpstr>Data Science Consulting by Slidesgo</vt:lpstr>
      <vt:lpstr>3_Slidesgo Final Pages</vt:lpstr>
      <vt:lpstr>          SIR MV INSTITUTE OF TECHNOLOGY         DEPARTMENT OF COMPUTER SCIENCE AND ENGINEERING</vt:lpstr>
      <vt:lpstr>CONTENTS</vt:lpstr>
      <vt:lpstr>                             COMPANY PROFILE</vt:lpstr>
      <vt:lpstr>ABSTRACT</vt:lpstr>
      <vt:lpstr>            INTRODUCTION</vt:lpstr>
      <vt:lpstr>SYSTEM REQUIREMENT AND SPECIFICATION</vt:lpstr>
      <vt:lpstr>DATASET OVERVIEW</vt:lpstr>
      <vt:lpstr>SYSTEM REQUIREMENT AND SPECIFICATION</vt:lpstr>
      <vt:lpstr>MODULES</vt:lpstr>
      <vt:lpstr>SYSTEM ARCHITECTURE</vt:lpstr>
      <vt:lpstr>SCREEN SHOTS</vt:lpstr>
      <vt:lpstr>CONCLUSION</vt:lpstr>
      <vt:lpstr>REFRENCES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Sathvik N G</cp:lastModifiedBy>
  <cp:revision>59</cp:revision>
  <dcterms:created xsi:type="dcterms:W3CDTF">2018-02-20T14:40:21Z</dcterms:created>
  <dcterms:modified xsi:type="dcterms:W3CDTF">2023-08-13T12:47:09Z</dcterms:modified>
</cp:coreProperties>
</file>